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10E94-DB23-6949-B0FB-EBECA19A7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7FB83-F333-C94C-87F4-46D0C9055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56EEC-5141-6844-87C7-EACFB8D5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CE970-134D-924A-A079-36F313B9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70153-4348-4A47-8986-19F02C28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7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E9BB-1507-8F4C-9E2B-DBFDE169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475D8-627A-094F-A87B-99CFC7D32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9826-F8E6-1B49-8726-AC4BBBE0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1B7D8-F174-E143-86AC-3BCBD506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C558-FA31-A24B-9EE6-F9B870E1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1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D09EB3-9415-1344-B861-E5336BB08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38F0E-E43A-E049-B918-99C202363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2FA73-D874-DA45-A9EC-1FE9118A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2C64-41DB-E841-BCF3-712026E0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866C7-42BD-7348-9EEB-2B0CE296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076D-E990-C542-9E05-E85C66C0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EF164-F580-8948-A43E-31D33F95E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95861-5319-734E-A339-A5830499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1DD8-9E9C-F44D-818B-EC4BBCFA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8EF6B-429D-2F4F-B0D2-52F1E5ED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0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5ACA-700B-A84A-834B-524EEF3B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73692-1684-2646-9909-B550076F5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8CA7C-2B0A-2543-9479-E3FAD464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07EC-6486-6C49-BC96-AFA5FC11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348CB-04B2-3B48-9CFD-7E7D00AD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53C4-89EE-5942-B2B7-6B2566B0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D111-8ABC-B443-9DB3-87C4F6CDE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4ED31-DFBF-0E44-96A6-7484BD7A0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11092-E1A6-504F-B444-5466BEF0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BCCDC-6FFC-2840-A2E2-36AD5063D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46C21-AEC4-2449-BD48-E6967220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471D-1A95-C446-A8C1-0CA5F7FB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96DFC-4B8F-F54A-BBE9-D96B452FC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EBC90-F0CF-1547-85A3-D216D158A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115A8-1AFE-C646-ACC5-CFFE18AA9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02EB3-FDCB-004D-A701-2CCFC92BB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CC1CA-7406-7649-BBB9-97783972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49B77-EB65-594F-BDC5-B3B31D60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80291-9AB3-E845-9E43-6B2A4267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4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B0F8-3297-8440-8BA2-AFE43FDC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04182-E18E-B747-91BD-37D9907B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979F9-8E1A-2646-B730-A408D026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13EC6-C750-894B-9C37-92447295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8640A-9020-3946-9F93-575FA558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B80E34-AB56-7B43-8030-48385E56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3800B-345C-0549-A61B-26EDD706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7370-4C21-F54E-960A-366B5128E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6BF61-887A-AA4A-B4ED-644DF1AF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79F27-324B-5446-BF00-2221E2F96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D12E7-B3D8-0F4A-A649-235C5C8A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4C1A7-E6FB-3043-A579-DEEECFBA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B66C2-3375-DD4D-9EFB-06087A3B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4060-A4CD-1F45-BF22-78EA6CA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AF083-DFC2-354F-8E3C-63002B8DFF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07684-8122-5341-9F8E-E0DF2FA7C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0D1AE-AC72-5249-8020-CA8CB264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1F68A-EE0B-E442-8B4E-CD1C4D12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85713-A737-3A43-B534-436CAEB0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50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4A87DA-69E0-EB4D-ADC8-010215E14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C0329-CEAE-0440-B05D-89DA2897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26B28-5AD2-0546-B2B4-24932DD24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5F80-3391-5047-9B2C-DD294F16FC3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67E92-5BBC-244A-BFDD-4BD285A26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4284-98F0-9C4A-8CB9-27D15D328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25AC9-5B39-1A4B-921A-89E48C70C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DE56-8AEB-A645-81D7-D20B56B76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57BA78-0BFC-2E47-BBF8-0F2C7EB69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3CF764-C8A7-0244-AAD2-4B0E306046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3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9132B-802A-9E4B-9FF8-7A0301A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1410BB2-473F-154B-95B6-C8372457C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753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0378-4988-7D4F-AE30-CA2F4E22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2AE627-0928-D04D-9AC8-751BB75D5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9395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CA3A-4DC5-A344-9D4E-0F1E8F7B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0681C5-9B98-DC44-A233-102EEB430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1231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B18A-A2DC-2549-9CE8-A3C24D01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CD8D96-0318-CF42-A43F-B947BACBA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3834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8B3F-4854-6444-A2D8-BAC32E065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8D36E9-6C89-6143-81E2-8647DA111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3588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993B-AC5D-5D46-8E1C-A89DDF9D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E66748-FF75-6D48-9C65-FCEA40AFD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191" cy="6857999"/>
          </a:xfrm>
        </p:spPr>
      </p:pic>
    </p:spTree>
    <p:extLst>
      <p:ext uri="{BB962C8B-B14F-4D97-AF65-F5344CB8AC3E}">
        <p14:creationId xmlns:p14="http://schemas.microsoft.com/office/powerpoint/2010/main" val="416030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2B2A-CA08-E24F-B99B-5262A299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0AF675-2B5F-3D4F-930B-1EDB608A0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78483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D55D-DB21-DE4B-AE1B-E0C8E6D1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AB27F2-41DF-394E-AC2D-075CDBB34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62114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80B8-DA82-1D42-A503-D05FB596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8D871A-6104-7D47-8DC5-5BCFC81D4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95830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71AD-6181-2B41-8C91-A7B7099F8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6897FCC-84FB-8344-A8F5-E94B92955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20030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45A0-6C93-D14F-BE41-1AE35966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C12AF6-D4A1-7F42-9B51-8DFDB7FB8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191" cy="6857999"/>
          </a:xfrm>
        </p:spPr>
      </p:pic>
    </p:spTree>
    <p:extLst>
      <p:ext uri="{BB962C8B-B14F-4D97-AF65-F5344CB8AC3E}">
        <p14:creationId xmlns:p14="http://schemas.microsoft.com/office/powerpoint/2010/main" val="126577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4737-5958-974B-9E3C-E764F17F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D1F100-5337-F844-A989-E073B5E7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48705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19FF-B675-794C-8EB1-17FA5CF1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3576BB-4036-F442-82F6-F23C1F057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58" y="81680"/>
            <a:ext cx="12279358" cy="6776320"/>
          </a:xfrm>
        </p:spPr>
      </p:pic>
    </p:spTree>
    <p:extLst>
      <p:ext uri="{BB962C8B-B14F-4D97-AF65-F5344CB8AC3E}">
        <p14:creationId xmlns:p14="http://schemas.microsoft.com/office/powerpoint/2010/main" val="94332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41F8-7F58-8E43-B68E-A3F30928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E4D3CB-518F-114B-83B7-7DCE8251B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7631" cy="6857999"/>
          </a:xfrm>
        </p:spPr>
      </p:pic>
    </p:spTree>
    <p:extLst>
      <p:ext uri="{BB962C8B-B14F-4D97-AF65-F5344CB8AC3E}">
        <p14:creationId xmlns:p14="http://schemas.microsoft.com/office/powerpoint/2010/main" val="112962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3C04-3062-BF43-B276-75657CC6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C87A57-2CFF-2B4C-821D-9EAD861C4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92527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9392-9F78-C44A-A314-46525A478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42B370-759A-0B40-A9B1-277FD15CA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62644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C594-250B-1A41-8356-F2D27EA1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A732CE-EEFF-8D42-966F-1319618C0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3354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1AF29-3F1F-604B-95F9-51C301A9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2FA3D1-1367-8748-B337-CEAC98783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8836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harjot2294@gmail.com</dc:creator>
  <cp:lastModifiedBy>harjot2294@gmail.com</cp:lastModifiedBy>
  <cp:revision>2</cp:revision>
  <dcterms:created xsi:type="dcterms:W3CDTF">2020-09-18T04:04:39Z</dcterms:created>
  <dcterms:modified xsi:type="dcterms:W3CDTF">2020-09-18T14:25:33Z</dcterms:modified>
</cp:coreProperties>
</file>